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279"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r>
              <a:rPr lang="en-US" dirty="0" smtClean="0"/>
              <a:t>!</a:t>
            </a:r>
          </a:p>
          <a:p>
            <a:pPr lvl="1"/>
            <a:r>
              <a:rPr lang="en-US" dirty="0" smtClean="0"/>
              <a:t>Travel</a:t>
            </a:r>
          </a:p>
          <a:p>
            <a:pPr lvl="1"/>
            <a:r>
              <a:rPr lang="en-US" dirty="0" smtClean="0"/>
              <a:t>Procurement</a:t>
            </a:r>
          </a:p>
          <a:p>
            <a:pPr lvl="1"/>
            <a:r>
              <a:rPr lang="en-US" smtClean="0"/>
              <a:t>Communication</a:t>
            </a:r>
            <a:endParaRPr lang="en-US" smtClean="0"/>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609125" y="2366871"/>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xmlns="" val="2280984329"/>
                    </a:ext>
                  </a:extLst>
                </a:gridCol>
                <a:gridCol w="582233">
                  <a:extLst>
                    <a:ext uri="{9D8B030D-6E8A-4147-A177-3AD203B41FA5}">
                      <a16:colId xmlns:a16="http://schemas.microsoft.com/office/drawing/2014/main" xmlns="" val="2131263198"/>
                    </a:ext>
                  </a:extLst>
                </a:gridCol>
                <a:gridCol w="498726">
                  <a:extLst>
                    <a:ext uri="{9D8B030D-6E8A-4147-A177-3AD203B41FA5}">
                      <a16:colId xmlns:a16="http://schemas.microsoft.com/office/drawing/2014/main" xmlns="" val="1097013496"/>
                    </a:ext>
                  </a:extLst>
                </a:gridCol>
                <a:gridCol w="498726">
                  <a:extLst>
                    <a:ext uri="{9D8B030D-6E8A-4147-A177-3AD203B41FA5}">
                      <a16:colId xmlns:a16="http://schemas.microsoft.com/office/drawing/2014/main" xmlns="" val="2987665690"/>
                    </a:ext>
                  </a:extLst>
                </a:gridCol>
                <a:gridCol w="498726">
                  <a:extLst>
                    <a:ext uri="{9D8B030D-6E8A-4147-A177-3AD203B41FA5}">
                      <a16:colId xmlns:a16="http://schemas.microsoft.com/office/drawing/2014/main" xmlns="" val="2828808762"/>
                    </a:ext>
                  </a:extLst>
                </a:gridCol>
                <a:gridCol w="498726">
                  <a:extLst>
                    <a:ext uri="{9D8B030D-6E8A-4147-A177-3AD203B41FA5}">
                      <a16:colId xmlns:a16="http://schemas.microsoft.com/office/drawing/2014/main" xmlns="" val="204906864"/>
                    </a:ext>
                  </a:extLst>
                </a:gridCol>
                <a:gridCol w="498726">
                  <a:extLst>
                    <a:ext uri="{9D8B030D-6E8A-4147-A177-3AD203B41FA5}">
                      <a16:colId xmlns:a16="http://schemas.microsoft.com/office/drawing/2014/main" xmlns="" val="1984915671"/>
                    </a:ext>
                  </a:extLst>
                </a:gridCol>
                <a:gridCol w="498726">
                  <a:extLst>
                    <a:ext uri="{9D8B030D-6E8A-4147-A177-3AD203B41FA5}">
                      <a16:colId xmlns:a16="http://schemas.microsoft.com/office/drawing/2014/main" xmlns="" val="1162398049"/>
                    </a:ext>
                  </a:extLst>
                </a:gridCol>
                <a:gridCol w="498726">
                  <a:extLst>
                    <a:ext uri="{9D8B030D-6E8A-4147-A177-3AD203B41FA5}">
                      <a16:colId xmlns:a16="http://schemas.microsoft.com/office/drawing/2014/main" xmlns=""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xmlns=""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xmlns=""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xmlns=""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xmlns=""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xmlns="" val="915394205"/>
                  </a:ext>
                </a:extLst>
              </a:tr>
            </a:tbl>
          </a:graphicData>
        </a:graphic>
      </p:graphicFrame>
      <p:pic>
        <p:nvPicPr>
          <p:cNvPr id="9" name="Picture 8">
            <a:extLst>
              <a:ext uri="{FF2B5EF4-FFF2-40B4-BE49-F238E27FC236}">
                <a16:creationId xmlns:a16="http://schemas.microsoft.com/office/drawing/2014/main" xmlns=""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xmlns=""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xmlns=""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xmlns=""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xmlns=""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3808</TotalTime>
  <Words>4978</Words>
  <Application>Microsoft Office PowerPoint</Application>
  <PresentationFormat>Widescreen</PresentationFormat>
  <Paragraphs>1286</Paragraphs>
  <Slides>192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192</vt:i4>
      </vt:variant>
    </vt:vector>
  </HeadingPairs>
  <TitlesOfParts>
    <vt:vector size="199"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352</cp:revision>
  <dcterms:created xsi:type="dcterms:W3CDTF">2020-04-21T09:35:12Z</dcterms:created>
  <dcterms:modified xsi:type="dcterms:W3CDTF">2020-06-10T08:01:50Z</dcterms:modified>
</cp:coreProperties>
</file>